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1" r:id="rId3"/>
    <p:sldId id="256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2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fif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695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4037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280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67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149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20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065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714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5061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435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778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23F2D-FF37-4C7F-9881-20383B8BA20E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01E0A-8656-4642-885D-58A7920CEE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720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f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33500" y="1095375"/>
            <a:ext cx="5819776" cy="4064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취향에 맞는</a:t>
            </a:r>
            <a:endParaRPr lang="en-US" altLang="ko-KR" sz="60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재미있는 영화를 추천하는 기준</a:t>
            </a:r>
            <a:endParaRPr lang="ko-KR" altLang="en-US" sz="6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18960" y="4481426"/>
            <a:ext cx="38093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20719 </a:t>
            </a:r>
            <a:r>
              <a:rPr lang="ko-KR" altLang="en-US" sz="3600" b="1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임창순</a:t>
            </a:r>
            <a:endParaRPr lang="en-US" altLang="ko-KR" sz="36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21027 </a:t>
            </a:r>
            <a:r>
              <a:rPr lang="ko-KR" altLang="en-US" sz="36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이현승</a:t>
            </a:r>
            <a:endParaRPr lang="ko-KR" altLang="en-US" sz="36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802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65063" y="2806177"/>
            <a:ext cx="53399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‘</a:t>
            </a:r>
            <a:r>
              <a:rPr lang="ko-KR" altLang="en-US" sz="6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재미</a:t>
            </a:r>
            <a:r>
              <a:rPr lang="en-US" altLang="ko-KR" sz="6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</a:t>
            </a:r>
            <a:r>
              <a:rPr lang="ko-KR" altLang="en-US" sz="6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판단기준</a:t>
            </a:r>
            <a:endParaRPr lang="en-US" altLang="ko-KR" sz="60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184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8736" y="129478"/>
            <a:ext cx="29450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판단기준 </a:t>
            </a:r>
            <a:r>
              <a:rPr lang="en-US" altLang="ko-KR" sz="32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32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평점</a:t>
            </a:r>
            <a:endParaRPr lang="en-US" altLang="ko-KR" sz="32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29402" t="21419" r="30030" b="45542"/>
          <a:stretch/>
        </p:blipFill>
        <p:spPr>
          <a:xfrm>
            <a:off x="6155573" y="3840875"/>
            <a:ext cx="5660707" cy="259317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17753" t="30356" r="17108" b="14679"/>
          <a:stretch/>
        </p:blipFill>
        <p:spPr>
          <a:xfrm>
            <a:off x="365757" y="3956251"/>
            <a:ext cx="5220395" cy="247779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l="17606" t="31092" r="16323" b="18859"/>
          <a:stretch/>
        </p:blipFill>
        <p:spPr>
          <a:xfrm>
            <a:off x="2975954" y="908228"/>
            <a:ext cx="6242859" cy="2660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26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6854" t="30360" r="16650" b="17705"/>
          <a:stretch/>
        </p:blipFill>
        <p:spPr>
          <a:xfrm>
            <a:off x="6101542" y="2236483"/>
            <a:ext cx="5993772" cy="263320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19032" t="31398" r="16452" b="16703"/>
          <a:stretch/>
        </p:blipFill>
        <p:spPr>
          <a:xfrm>
            <a:off x="324197" y="2236483"/>
            <a:ext cx="5777345" cy="26142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8736" y="129478"/>
            <a:ext cx="7016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판단기준 </a:t>
            </a:r>
            <a:r>
              <a:rPr lang="en-US" altLang="ko-KR" sz="32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32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감독의 전작 인기 및 인지도</a:t>
            </a:r>
            <a:endParaRPr lang="en-US" altLang="ko-KR" sz="32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758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6735" t="25022" r="56010" b="15772"/>
          <a:stretch/>
        </p:blipFill>
        <p:spPr>
          <a:xfrm>
            <a:off x="5636029" y="154416"/>
            <a:ext cx="5411586" cy="66124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8736" y="129478"/>
            <a:ext cx="51796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판단기준 </a:t>
            </a:r>
            <a:r>
              <a:rPr lang="en-US" altLang="ko-KR" sz="32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: </a:t>
            </a:r>
            <a:r>
              <a:rPr lang="ko-KR" altLang="en-US" sz="32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스크린 독점 영화</a:t>
            </a:r>
            <a:endParaRPr lang="en-US" altLang="ko-KR" sz="32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69" y="1145597"/>
            <a:ext cx="2058609" cy="2935577"/>
          </a:xfrm>
          <a:prstGeom prst="rect">
            <a:avLst/>
          </a:prstGeom>
        </p:spPr>
      </p:pic>
      <p:pic>
        <p:nvPicPr>
          <p:cNvPr id="1026" name="Picture 2" descr="&amp;lt;어벤져스 : 엔드게임&amp;gt; 어벤져스 엔드게임 포스터/어벤져스 엔드게임 개인 포스터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6518" y="3531350"/>
            <a:ext cx="2082971" cy="2942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타원 6"/>
          <p:cNvSpPr/>
          <p:nvPr/>
        </p:nvSpPr>
        <p:spPr>
          <a:xfrm>
            <a:off x="5905498" y="2226599"/>
            <a:ext cx="514352" cy="30705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5895972" y="5226974"/>
            <a:ext cx="1438277" cy="33562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045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65063" y="2806177"/>
            <a:ext cx="53399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‘</a:t>
            </a:r>
            <a:r>
              <a:rPr lang="ko-KR" altLang="en-US" sz="6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취향</a:t>
            </a:r>
            <a:r>
              <a:rPr lang="en-US" altLang="ko-KR" sz="6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</a:t>
            </a:r>
            <a:r>
              <a:rPr lang="ko-KR" altLang="en-US" sz="60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판단기준</a:t>
            </a:r>
            <a:endParaRPr lang="en-US" altLang="ko-KR" sz="60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423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60460" y="1110379"/>
            <a:ext cx="7253909" cy="39362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4400" b="1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검색자가</a:t>
            </a:r>
            <a:r>
              <a:rPr lang="ko-KR" altLang="en-US" sz="44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검색한 영화</a:t>
            </a:r>
            <a:endParaRPr lang="en-US" altLang="ko-KR" sz="44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4400" b="1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검색자가</a:t>
            </a:r>
            <a:r>
              <a:rPr lang="ko-KR" altLang="en-US" sz="44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시청한 영화</a:t>
            </a:r>
            <a:endParaRPr lang="en-US" altLang="ko-KR" sz="44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4400" b="1" dirty="0" err="1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검색자가</a:t>
            </a:r>
            <a:r>
              <a:rPr lang="ko-KR" altLang="en-US" sz="44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검색한 배우의 영화</a:t>
            </a:r>
            <a:endParaRPr lang="en-US" altLang="ko-KR" sz="4400" b="1" dirty="0" smtClean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865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43</Words>
  <Application>Microsoft Office PowerPoint</Application>
  <PresentationFormat>와이드스크린</PresentationFormat>
  <Paragraphs>12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함초롬돋움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4</cp:revision>
  <dcterms:created xsi:type="dcterms:W3CDTF">2020-08-20T06:42:09Z</dcterms:created>
  <dcterms:modified xsi:type="dcterms:W3CDTF">2020-08-20T07:02:37Z</dcterms:modified>
</cp:coreProperties>
</file>

<file path=docProps/thumbnail.jpeg>
</file>